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60232" y="256490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会议区位置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44522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意向吊灯</a:t>
            </a:r>
            <a:endParaRPr lang="en-US" altLang="zh-CN" dirty="0" smtClean="0"/>
          </a:p>
          <a:p>
            <a:r>
              <a:rPr lang="zh-CN" altLang="en-US" dirty="0" smtClean="0"/>
              <a:t>规格建议直径</a:t>
            </a:r>
            <a:r>
              <a:rPr lang="en-US" altLang="zh-CN" dirty="0" smtClean="0"/>
              <a:t>63mm   </a:t>
            </a:r>
            <a:r>
              <a:rPr lang="zh-CN" altLang="en-US" dirty="0" smtClean="0"/>
              <a:t>连放</a:t>
            </a:r>
            <a:r>
              <a:rPr lang="en-US" altLang="zh-CN" dirty="0" smtClean="0"/>
              <a:t>3</a:t>
            </a:r>
            <a:r>
              <a:rPr lang="zh-CN" altLang="en-US" dirty="0" smtClean="0"/>
              <a:t>个 购买注意备注线预留长些</a:t>
            </a:r>
            <a:endParaRPr lang="en-US" altLang="zh-CN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20688"/>
            <a:ext cx="3070870" cy="169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465874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068960"/>
            <a:ext cx="26983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363969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28184" y="198884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书画创作区位置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869160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意向吊灯</a:t>
            </a:r>
            <a:endParaRPr lang="en-US" altLang="zh-CN" dirty="0" smtClean="0"/>
          </a:p>
          <a:p>
            <a:r>
              <a:rPr lang="zh-CN" altLang="en-US" dirty="0" smtClean="0"/>
              <a:t>规格建议长</a:t>
            </a:r>
            <a:r>
              <a:rPr lang="en-US" altLang="zh-CN" dirty="0" smtClean="0"/>
              <a:t>1.6</a:t>
            </a:r>
            <a:r>
              <a:rPr lang="zh-CN" altLang="en-US" dirty="0" smtClean="0"/>
              <a:t>米   有三款建议简单款</a:t>
            </a:r>
            <a:endParaRPr lang="en-US" altLang="zh-CN" dirty="0" smtClean="0"/>
          </a:p>
          <a:p>
            <a:r>
              <a:rPr lang="zh-CN" altLang="en-US" dirty="0" smtClean="0"/>
              <a:t>链接提供</a:t>
            </a:r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515924" y="476964"/>
            <a:ext cx="1029469" cy="160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653136"/>
            <a:ext cx="3647108" cy="202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348880"/>
            <a:ext cx="2164957" cy="2303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56176" y="321297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茶艺区位置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941168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意向吊灯</a:t>
            </a:r>
            <a:endParaRPr lang="en-US" altLang="zh-CN" dirty="0" smtClean="0"/>
          </a:p>
          <a:p>
            <a:r>
              <a:rPr lang="zh-CN" altLang="en-US" dirty="0" smtClean="0"/>
              <a:t>规格建议直径</a:t>
            </a:r>
            <a:r>
              <a:rPr lang="en-US" altLang="zh-CN" dirty="0" smtClean="0"/>
              <a:t>60mm  </a:t>
            </a:r>
            <a:r>
              <a:rPr lang="zh-CN" altLang="en-US" dirty="0" smtClean="0"/>
              <a:t>连放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  购买注意备注线预留长些</a:t>
            </a:r>
            <a:endParaRPr lang="en-US" altLang="zh-CN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4029993" cy="399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80728"/>
            <a:ext cx="1512168" cy="192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789040"/>
            <a:ext cx="3851920" cy="271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8184" y="32849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储藏室位置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50912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意向吊灯</a:t>
            </a:r>
            <a:endParaRPr lang="en-US" altLang="zh-CN" dirty="0" smtClean="0"/>
          </a:p>
          <a:p>
            <a:r>
              <a:rPr lang="zh-CN" altLang="en-US" dirty="0" smtClean="0"/>
              <a:t>规格</a:t>
            </a:r>
            <a:r>
              <a:rPr lang="en-US" altLang="zh-CN" dirty="0" smtClean="0"/>
              <a:t> </a:t>
            </a:r>
            <a:r>
              <a:rPr lang="zh-CN" altLang="en-US" dirty="0" smtClean="0"/>
              <a:t>黑</a:t>
            </a:r>
            <a:r>
              <a:rPr lang="en-US" altLang="zh-CN" dirty="0" smtClean="0"/>
              <a:t>600*200LED </a:t>
            </a:r>
            <a:r>
              <a:rPr lang="zh-CN" altLang="en-US" dirty="0" smtClean="0"/>
              <a:t>备注线预留长些 </a:t>
            </a:r>
            <a:endParaRPr lang="en-US" altLang="zh-CN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32656"/>
            <a:ext cx="2336478" cy="282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0648"/>
            <a:ext cx="3579729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861048"/>
            <a:ext cx="411931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71</Words>
  <Application>Microsoft Office PowerPoint</Application>
  <PresentationFormat>全屏显示(4:3)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17</cp:revision>
  <dcterms:created xsi:type="dcterms:W3CDTF">2021-06-21T10:14:53Z</dcterms:created>
  <dcterms:modified xsi:type="dcterms:W3CDTF">2021-06-28T02:39:11Z</dcterms:modified>
</cp:coreProperties>
</file>